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72" y="-78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42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42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42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42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42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42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42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15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42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42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9253</TotalTime>
  <Words>860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310</cp:revision>
  <dcterms:created xsi:type="dcterms:W3CDTF">2010-08-25T03:43:27Z</dcterms:created>
  <dcterms:modified xsi:type="dcterms:W3CDTF">2019-04-19T14:12:48Z</dcterms:modified>
</cp:coreProperties>
</file>